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42144" y="0"/>
            <a:ext cx="10883623" cy="1326652"/>
          </a:xfrm>
        </p:spPr>
        <p:txBody>
          <a:bodyPr/>
          <a:lstStyle/>
          <a:p>
            <a:r>
              <a:rPr lang="en-IN" sz="8000" u="sng" dirty="0">
                <a:latin typeface="Algerian" panose="04020705040A02060702" pitchFamily="82" charset="0"/>
              </a:rPr>
              <a:t>Train Maniac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2120" y="6151089"/>
            <a:ext cx="9753599" cy="1096899"/>
          </a:xfrm>
        </p:spPr>
        <p:txBody>
          <a:bodyPr>
            <a:normAutofit/>
          </a:bodyPr>
          <a:lstStyle/>
          <a:p>
            <a:r>
              <a:rPr lang="en-IN" sz="2400" dirty="0"/>
              <a:t>---A Team Of 3 Who Thought Differently And Met Randomly..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2855750" y="4900775"/>
            <a:ext cx="9223088" cy="1441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/>
              <a:t>  </a:t>
            </a:r>
            <a:r>
              <a:rPr lang="en-IN" sz="4000" u="sng" dirty="0"/>
              <a:t>Presented By</a:t>
            </a:r>
            <a:r>
              <a:rPr lang="en-IN" sz="4000" dirty="0"/>
              <a:t>-    </a:t>
            </a:r>
            <a:br>
              <a:rPr lang="en-IN" sz="4000" dirty="0"/>
            </a:br>
            <a:r>
              <a:rPr lang="en-IN" sz="4000" dirty="0"/>
              <a:t>       Team : SHA:{508}</a:t>
            </a:r>
          </a:p>
        </p:txBody>
      </p:sp>
      <p:pic>
        <p:nvPicPr>
          <p:cNvPr id="1026" name="Picture 2" descr="Image result for train hd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67" y="2036202"/>
            <a:ext cx="6053932" cy="34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544417" y="1251935"/>
            <a:ext cx="8019405" cy="871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dirty="0"/>
              <a:t>---A Multi purpose Train Tracking WEB APP---</a:t>
            </a:r>
          </a:p>
        </p:txBody>
      </p:sp>
    </p:spTree>
    <p:extLst>
      <p:ext uri="{BB962C8B-B14F-4D97-AF65-F5344CB8AC3E}">
        <p14:creationId xmlns:p14="http://schemas.microsoft.com/office/powerpoint/2010/main" val="188629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887"/>
          </a:xfrm>
        </p:spPr>
        <p:txBody>
          <a:bodyPr>
            <a:normAutofit/>
          </a:bodyPr>
          <a:lstStyle/>
          <a:p>
            <a:r>
              <a:rPr lang="en-IN" sz="4800" dirty="0"/>
              <a:t>ABOUT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02770" cy="3880773"/>
          </a:xfrm>
        </p:spPr>
        <p:txBody>
          <a:bodyPr>
            <a:noAutofit/>
          </a:bodyPr>
          <a:lstStyle/>
          <a:p>
            <a:r>
              <a:rPr lang="en-IN" sz="2400" dirty="0"/>
              <a:t>A Train tracking web application which caters to your demands regarding trains.</a:t>
            </a:r>
          </a:p>
          <a:p>
            <a:r>
              <a:rPr lang="en-IN" sz="2400" dirty="0"/>
              <a:t>An application which has information about your PNR status.</a:t>
            </a:r>
          </a:p>
          <a:p>
            <a:r>
              <a:rPr lang="en-IN" sz="2400" dirty="0"/>
              <a:t>Interactive application which tells all the available trains between 2 stations on any date.  </a:t>
            </a:r>
          </a:p>
          <a:p>
            <a:r>
              <a:rPr lang="en-IN" sz="2400" dirty="0"/>
              <a:t>Seat availability of any train is just given on user demands. </a:t>
            </a:r>
          </a:p>
          <a:p>
            <a:r>
              <a:rPr lang="en-IN" sz="2400" dirty="0"/>
              <a:t>Served with a live tracking Google Map which tells the exact position of your train</a:t>
            </a:r>
            <a:r>
              <a:rPr lang="en-I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731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Have An Awesome Look….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5" y="1712890"/>
            <a:ext cx="8864066" cy="4213225"/>
          </a:xfrm>
        </p:spPr>
      </p:pic>
    </p:spTree>
    <p:extLst>
      <p:ext uri="{BB962C8B-B14F-4D97-AF65-F5344CB8AC3E}">
        <p14:creationId xmlns:p14="http://schemas.microsoft.com/office/powerpoint/2010/main" val="16998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24070"/>
            <a:ext cx="8596668" cy="1320800"/>
          </a:xfrm>
        </p:spPr>
        <p:txBody>
          <a:bodyPr/>
          <a:lstStyle/>
          <a:p>
            <a:r>
              <a:rPr lang="en-IN" dirty="0"/>
              <a:t>Check Your PNR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" y="1270000"/>
            <a:ext cx="8852284" cy="4976980"/>
          </a:xfrm>
        </p:spPr>
      </p:pic>
    </p:spTree>
    <p:extLst>
      <p:ext uri="{BB962C8B-B14F-4D97-AF65-F5344CB8AC3E}">
        <p14:creationId xmlns:p14="http://schemas.microsoft.com/office/powerpoint/2010/main" val="218530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Availability Between Stations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1" y="1568160"/>
            <a:ext cx="8276654" cy="4653346"/>
          </a:xfrm>
        </p:spPr>
      </p:pic>
    </p:spTree>
    <p:extLst>
      <p:ext uri="{BB962C8B-B14F-4D97-AF65-F5344CB8AC3E}">
        <p14:creationId xmlns:p14="http://schemas.microsoft.com/office/powerpoint/2010/main" val="89782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77" y="429296"/>
            <a:ext cx="8596668" cy="1320800"/>
          </a:xfrm>
        </p:spPr>
        <p:txBody>
          <a:bodyPr/>
          <a:lstStyle/>
          <a:p>
            <a:r>
              <a:rPr lang="en-IN" dirty="0"/>
              <a:t>LIVE Tracking Facility: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" y="1269999"/>
            <a:ext cx="8659850" cy="4868789"/>
          </a:xfrm>
        </p:spPr>
      </p:pic>
    </p:spTree>
    <p:extLst>
      <p:ext uri="{BB962C8B-B14F-4D97-AF65-F5344CB8AC3E}">
        <p14:creationId xmlns:p14="http://schemas.microsoft.com/office/powerpoint/2010/main" val="311849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41" y="343848"/>
            <a:ext cx="8591422" cy="755561"/>
          </a:xfrm>
        </p:spPr>
        <p:txBody>
          <a:bodyPr/>
          <a:lstStyle/>
          <a:p>
            <a:r>
              <a:rPr lang="en-IN" dirty="0"/>
              <a:t>Tech Involved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541" y="1194375"/>
            <a:ext cx="9388647" cy="9157954"/>
          </a:xfrm>
        </p:spPr>
        <p:txBody>
          <a:bodyPr>
            <a:normAutofit/>
          </a:bodyPr>
          <a:lstStyle/>
          <a:p>
            <a:r>
              <a:rPr lang="en-IN" u="sng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 Train Status: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https://api.railwayapi.com/v2/live/train/&lt;train number&gt;/date/&lt;dd-mm-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yyyy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 </a:t>
            </a:r>
            <a:r>
              <a:rPr lang="en-US" altLang="en-US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{</a:t>
            </a:r>
          </a:p>
          <a:p>
            <a:r>
              <a:rPr lang="en-US" altLang="en-US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Json : {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response_code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200, "debit": 3, "position": "Train has reached Destination and late by 5 minutes", "train": { "number": "12046", "name": "CDG NDLS SHTBDI" }, "route": [ { "no": 1, "day": 0, "station": { "name": "CHANDIGARH", "code": "CDG" },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has_arrived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false,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has_departed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true, "distance": 0,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scharr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"Source",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schdep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"12:00",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actarr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"00:00",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actdep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"12:00",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scharr_date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"19 Nov 2015",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actarr_date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"19 Nov 2015", "</a:t>
            </a:r>
            <a:r>
              <a:rPr lang="en-US" altLang="en-US" sz="1600" dirty="0" err="1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latemin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": }</a:t>
            </a:r>
          </a:p>
          <a:p>
            <a:r>
              <a:rPr lang="en-US" altLang="en-US" sz="2000" u="sng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For</a:t>
            </a:r>
            <a:r>
              <a:rPr lang="en-US" altLang="en-US" sz="1400" u="sng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u="sng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PNR</a:t>
            </a:r>
            <a:r>
              <a:rPr lang="en-US" altLang="en-US" sz="2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https://api.railwayapi.com/v2/pnr-status/pnr/&lt;pnr no&gt;/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</a:p>
          <a:p>
            <a:r>
              <a:rPr lang="en-US" altLang="en-US" sz="2000" u="sng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For Seats </a:t>
            </a:r>
            <a:r>
              <a:rPr lang="en-US" altLang="en-US" sz="2000" u="sng" dirty="0" err="1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Availibility</a:t>
            </a:r>
            <a:r>
              <a:rPr lang="en-US" altLang="en-US" sz="2000" u="sng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sz="2000" u="sng" dirty="0" err="1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</a:t>
            </a:r>
            <a:r>
              <a:rPr lang="en-US" altLang="en-US" sz="2000" u="sng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20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https://api.railwayapi.com/v2/between/source/&lt;stn code&gt;/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dest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stn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code&gt;/date/&lt;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dd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-mm-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yyyy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</a:p>
          <a:p>
            <a:r>
              <a:rPr lang="en-IN" altLang="en-US" sz="20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HTML5, CSS3, Bootstap4, ES6 for frontend.</a:t>
            </a:r>
            <a:endParaRPr lang="en-US" altLang="en-US" sz="20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1253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Involved 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44679"/>
            <a:ext cx="8596668" cy="1844741"/>
          </a:xfrm>
        </p:spPr>
        <p:txBody>
          <a:bodyPr>
            <a:noAutofit/>
          </a:bodyPr>
          <a:lstStyle/>
          <a:p>
            <a:r>
              <a:rPr lang="en-IN" sz="3200" dirty="0" err="1"/>
              <a:t>Ayushi</a:t>
            </a:r>
            <a:r>
              <a:rPr lang="en-IN" sz="3200" dirty="0"/>
              <a:t> </a:t>
            </a:r>
          </a:p>
          <a:p>
            <a:r>
              <a:rPr lang="en-IN" sz="3200" dirty="0" err="1"/>
              <a:t>Shubham</a:t>
            </a:r>
            <a:endParaRPr lang="en-IN" sz="3200" dirty="0"/>
          </a:p>
          <a:p>
            <a:r>
              <a:rPr lang="en-IN" sz="3200" dirty="0" err="1"/>
              <a:t>Harshit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529133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</TotalTime>
  <Words>368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Yu Gothic UI Semibold</vt:lpstr>
      <vt:lpstr>Algerian</vt:lpstr>
      <vt:lpstr>Arial</vt:lpstr>
      <vt:lpstr>Trebuchet MS</vt:lpstr>
      <vt:lpstr>Wingdings 3</vt:lpstr>
      <vt:lpstr>Facet</vt:lpstr>
      <vt:lpstr>Train Maniac </vt:lpstr>
      <vt:lpstr>ABOUT :</vt:lpstr>
      <vt:lpstr>Let’s Have An Awesome Look….</vt:lpstr>
      <vt:lpstr>Check Your PNR :</vt:lpstr>
      <vt:lpstr>Availability Between Stations :</vt:lpstr>
      <vt:lpstr>LIVE Tracking Facility:</vt:lpstr>
      <vt:lpstr>Tech Involved :</vt:lpstr>
      <vt:lpstr>TEAM Involved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Maniac</dc:title>
  <dc:creator>dell</dc:creator>
  <cp:lastModifiedBy>Harshit Singh</cp:lastModifiedBy>
  <cp:revision>9</cp:revision>
  <dcterms:created xsi:type="dcterms:W3CDTF">2018-06-03T06:52:11Z</dcterms:created>
  <dcterms:modified xsi:type="dcterms:W3CDTF">2018-06-03T14:39:09Z</dcterms:modified>
</cp:coreProperties>
</file>